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43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06EAB-9034-47F5-9CE3-4008EEDC4F4C}" type="datetimeFigureOut">
              <a:rPr lang="es-EC" smtClean="0"/>
              <a:t>1/6/2023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D456B-AE19-432C-8B7D-F8D64800636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82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456B-AE19-432C-8B7D-F8D648006364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6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DE1-E3F8-444D-8F38-5122983C02DF}" type="datetime1">
              <a:rPr lang="es-EC" smtClean="0"/>
              <a:t>1/6/2023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766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6F3F-3EB2-477D-804A-505A6974766E}" type="datetime1">
              <a:rPr lang="es-EC" smtClean="0"/>
              <a:t>1/6/2023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349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8419-1539-4E0C-9AEE-AC265FCF161E}" type="datetime1">
              <a:rPr lang="es-EC" smtClean="0"/>
              <a:t>1/6/2023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977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B253-53A2-461B-AEAF-8A2170800DBF}" type="datetime1">
              <a:rPr lang="es-EC" smtClean="0"/>
              <a:t>1/6/2023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234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0960-9877-4AFF-A71F-6F9EBE8AF55E}" type="datetime1">
              <a:rPr lang="es-EC" smtClean="0"/>
              <a:t>1/6/2023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570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9331-5B79-44B2-B89E-274958B5D0BF}" type="datetime1">
              <a:rPr lang="es-EC" smtClean="0"/>
              <a:t>1/6/2023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08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8D2E-1BBA-4DAB-A20B-B822DE8F4C51}" type="datetime1">
              <a:rPr lang="es-EC" smtClean="0"/>
              <a:t>1/6/2023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121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D27-56C5-4F28-85E9-1DF7CAF558B8}" type="datetime1">
              <a:rPr lang="es-EC" smtClean="0"/>
              <a:t>1/6/2023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335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9319-4B08-4112-8A9E-DCCE5CDFB68E}" type="datetime1">
              <a:rPr lang="es-EC" smtClean="0"/>
              <a:t>1/6/2023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007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0D38-0D2F-482E-99D3-D5DBA19474C4}" type="datetime1">
              <a:rPr lang="es-EC" smtClean="0"/>
              <a:t>1/6/2023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1843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5084-6CA1-43F5-96B8-6257EDDC8694}" type="datetime1">
              <a:rPr lang="es-EC" smtClean="0"/>
              <a:t>1/6/2023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091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6B6F-34A9-46BA-A169-B0B83F282144}" type="datetime1">
              <a:rPr lang="es-EC" smtClean="0"/>
              <a:t>1/6/2023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41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ctrTitle"/>
          </p:nvPr>
        </p:nvSpPr>
        <p:spPr>
          <a:xfrm>
            <a:off x="1885950" y="1391308"/>
            <a:ext cx="8420100" cy="2131825"/>
          </a:xfrm>
        </p:spPr>
        <p:txBody>
          <a:bodyPr/>
          <a:lstStyle/>
          <a:p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Titulo de la Ponencia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Subtítulo 13"/>
          <p:cNvSpPr>
            <a:spLocks noGrp="1"/>
          </p:cNvSpPr>
          <p:nvPr>
            <p:ph type="subTitle" idx="1"/>
          </p:nvPr>
        </p:nvSpPr>
        <p:spPr>
          <a:xfrm>
            <a:off x="2381250" y="5136776"/>
            <a:ext cx="7429500" cy="1089212"/>
          </a:xfrm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Nombres y apellidos de los autores</a:t>
            </a:r>
            <a:endParaRPr lang="es-EC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1</a:t>
            </a:fld>
            <a:endParaRPr lang="es-EC"/>
          </a:p>
        </p:txBody>
      </p:sp>
      <p:sp>
        <p:nvSpPr>
          <p:cNvPr id="15" name="CuadroTexto 14"/>
          <p:cNvSpPr txBox="1"/>
          <p:nvPr/>
        </p:nvSpPr>
        <p:spPr>
          <a:xfrm>
            <a:off x="5026959" y="355558"/>
            <a:ext cx="213808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Coloque aquí el logo de su Universidad, Facultad o ente financiador, si no tiene elimine este cuadro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174573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356915"/>
            <a:ext cx="9777046" cy="528159"/>
          </a:xfrm>
        </p:spPr>
        <p:txBody>
          <a:bodyPr>
            <a:norm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Introducción</a:t>
            </a:r>
            <a:endParaRPr lang="es-EC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23193" y="2065678"/>
            <a:ext cx="9596854" cy="41100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Presenta de manera concisa la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importancia y propósito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del trabajo;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su origen y antecedentes teóricos y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prácticos, con una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contextualización general del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tema. Presentándola desde los aspectos generales al especifico. 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64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252855" y="2146314"/>
            <a:ext cx="9596854" cy="4110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Objetivos Específicos</a:t>
            </a:r>
          </a:p>
          <a:p>
            <a:pPr marL="457209" indent="-457209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Objetivo Específico</a:t>
            </a:r>
          </a:p>
          <a:p>
            <a:pPr marL="457209" indent="-457209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Los objetivos de la investigación se formulan para concretar y especificar tareas a realizar por el investigador. Para ello se utilizará una estructura determinada en su elaboración en función de la naturaleza de la investigación en la que se encuadren (descriptivo, correlacional causal) y señalan las variables que intervienen en el trabajo de investigación. 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3</a:t>
            </a:fld>
            <a:endParaRPr lang="es-EC"/>
          </a:p>
        </p:txBody>
      </p:sp>
      <p:sp>
        <p:nvSpPr>
          <p:cNvPr id="12" name="Rectángulo 11"/>
          <p:cNvSpPr/>
          <p:nvPr/>
        </p:nvSpPr>
        <p:spPr>
          <a:xfrm>
            <a:off x="1243122" y="1401472"/>
            <a:ext cx="96065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Objetivo </a:t>
            </a:r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General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4</a:t>
            </a:fld>
            <a:endParaRPr lang="es-EC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252855" y="2146314"/>
            <a:ext cx="9596854" cy="411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C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43122" y="1401472"/>
            <a:ext cx="96065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Metodología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252855" y="1993913"/>
            <a:ext cx="9596854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Describa aquí la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metodología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empleada para la investigación, de forma breve, coherente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y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racional, mostrando los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procedimientos y técnicas que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aplicó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 manera ordenada y sistemática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para la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realización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del estudio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5</a:t>
            </a:fld>
            <a:endParaRPr lang="es-EC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1252855" y="2146314"/>
            <a:ext cx="9596854" cy="411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C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243122" y="1401472"/>
            <a:ext cx="96065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252855" y="1993913"/>
            <a:ext cx="9596854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Presente los resultados obtenidos (en forma de tablas, figuras, esquemas, diagramas y/o cualquier otra forma que permita la mejor comprensión por parte de la audiencia) de la metodología empleada y que dan respuesta a los objetivos planteados. Presentándolos siguiendo el mismo orden en el que organizó la metodología.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Al mismo tiempo que los presenta, realiza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el análisis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(de forma verbal o escrita), comparándolos con la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literatura científica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consultada y que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sustenta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el trabajo.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Destaque en su presentación cuales son los resultados que de acuerdo a su criterio son los más relevantes de la investigación y que poseen más potencialidad de aplicación para su campo de investigación.</a:t>
            </a: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6</a:t>
            </a:fld>
            <a:endParaRPr lang="es-EC"/>
          </a:p>
        </p:txBody>
      </p:sp>
      <p:sp>
        <p:nvSpPr>
          <p:cNvPr id="3" name="Rectángulo 2"/>
          <p:cNvSpPr/>
          <p:nvPr/>
        </p:nvSpPr>
        <p:spPr>
          <a:xfrm>
            <a:off x="1243122" y="1401472"/>
            <a:ext cx="96065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Conclusiones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252855" y="1993913"/>
            <a:ext cx="9596854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Enliste las conclusiones de su investigación y que dan respuesta a los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bjetivos planteados</a:t>
            </a:r>
          </a:p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Las conclusiones no son para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repetir las ideas, sino más bien, es una oportunidad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para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hacer énfasis en la idea o punto principal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 la investigación.</a:t>
            </a: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Enfatice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la importancia de lo que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quiere comprobar</a:t>
            </a: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Retome el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resultado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más importante de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forma concisa que dejó la idea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principal</a:t>
            </a: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motive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a continuar pensando sobre el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tema</a:t>
            </a: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7</a:t>
            </a:fld>
            <a:endParaRPr lang="es-EC"/>
          </a:p>
        </p:txBody>
      </p:sp>
      <p:sp>
        <p:nvSpPr>
          <p:cNvPr id="3" name="Título 12"/>
          <p:cNvSpPr txBox="1">
            <a:spLocks/>
          </p:cNvSpPr>
          <p:nvPr/>
        </p:nvSpPr>
        <p:spPr>
          <a:xfrm>
            <a:off x="1947863" y="1781271"/>
            <a:ext cx="8420100" cy="10022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599" b="1" dirty="0">
                <a:solidFill>
                  <a:schemeClr val="accent6">
                    <a:lumMod val="50000"/>
                  </a:schemeClr>
                </a:solidFill>
              </a:rPr>
              <a:t>Muchas Gracias</a:t>
            </a:r>
            <a:endParaRPr lang="es-EC" sz="6599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ítulo 13"/>
          <p:cNvSpPr txBox="1">
            <a:spLocks/>
          </p:cNvSpPr>
          <p:nvPr/>
        </p:nvSpPr>
        <p:spPr>
          <a:xfrm>
            <a:off x="2443163" y="3102913"/>
            <a:ext cx="7429500" cy="6051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Nombres y apellidos del Expositor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ubtítulo 13"/>
          <p:cNvSpPr txBox="1">
            <a:spLocks/>
          </p:cNvSpPr>
          <p:nvPr/>
        </p:nvSpPr>
        <p:spPr>
          <a:xfrm>
            <a:off x="2141726" y="4027397"/>
            <a:ext cx="8032376" cy="23289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Datos de Contacto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s-EC" dirty="0">
                <a:solidFill>
                  <a:schemeClr val="accent6">
                    <a:lumMod val="50000"/>
                  </a:schemeClr>
                </a:solidFill>
              </a:rPr>
              <a:t>Correo:</a:t>
            </a:r>
          </a:p>
          <a:p>
            <a:pPr marL="0" indent="0">
              <a:buNone/>
            </a:pPr>
            <a:r>
              <a:rPr lang="es-EC" dirty="0">
                <a:solidFill>
                  <a:schemeClr val="accent6">
                    <a:lumMod val="50000"/>
                  </a:schemeClr>
                </a:solidFill>
              </a:rPr>
              <a:t>Otro:</a:t>
            </a:r>
          </a:p>
          <a:p>
            <a:pPr marL="0" indent="0">
              <a:buNone/>
            </a:pPr>
            <a:endParaRPr lang="es-EC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378</Words>
  <Application>Microsoft Office PowerPoint</Application>
  <PresentationFormat>Panorámica</PresentationFormat>
  <Paragraphs>35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Titulo de la Ponencia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Lenovo</cp:lastModifiedBy>
  <cp:revision>25</cp:revision>
  <cp:lastPrinted>2022-08-03T17:44:27Z</cp:lastPrinted>
  <dcterms:created xsi:type="dcterms:W3CDTF">2022-08-01T17:39:50Z</dcterms:created>
  <dcterms:modified xsi:type="dcterms:W3CDTF">2023-06-01T13:23:48Z</dcterms:modified>
</cp:coreProperties>
</file>